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0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55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780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364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60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55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45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74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412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33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09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24B22-2840-2F4B-9F25-7230C5A4C3E1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177E7-14E1-644F-B34E-54FB98160A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5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1" Type="http://schemas.microsoft.com/office/2007/relationships/media" Target="../media/media1.wav"/><Relationship Id="rId2" Type="http://schemas.openxmlformats.org/officeDocument/2006/relationships/audio" Target="../media/media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question 1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65600" y="30226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88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1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08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</Words>
  <Application>Microsoft Macintosh PowerPoint</Application>
  <PresentationFormat>On-screen Show (4:3)</PresentationFormat>
  <Paragraphs>2</Paragraphs>
  <Slides>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Sound</vt:lpstr>
      <vt:lpstr>PowerPoint Presentation</vt:lpstr>
    </vt:vector>
  </TitlesOfParts>
  <Company>Ohlone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Sound</dc:title>
  <dc:creator>Mary Curtis</dc:creator>
  <cp:lastModifiedBy>Mary Curtis</cp:lastModifiedBy>
  <cp:revision>3</cp:revision>
  <dcterms:created xsi:type="dcterms:W3CDTF">2011-05-14T20:09:07Z</dcterms:created>
  <dcterms:modified xsi:type="dcterms:W3CDTF">2011-05-14T23:39:35Z</dcterms:modified>
</cp:coreProperties>
</file>